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41" r:id="rId1"/>
  </p:sldMasterIdLst>
  <p:sldIdLst>
    <p:sldId id="259" r:id="rId2"/>
    <p:sldId id="283" r:id="rId3"/>
    <p:sldId id="260" r:id="rId4"/>
    <p:sldId id="268" r:id="rId5"/>
    <p:sldId id="264" r:id="rId6"/>
    <p:sldId id="265" r:id="rId7"/>
    <p:sldId id="266" r:id="rId8"/>
  </p:sldIdLst>
  <p:sldSz cx="12192000" cy="6858000"/>
  <p:notesSz cx="6858000" cy="9144000"/>
  <p:embeddedFontLst>
    <p:embeddedFont>
      <p:font typeface="Calibri Light" panose="020F0302020204030204" pitchFamily="34" charset="0"/>
      <p:regular r:id="rId9"/>
      <p:italic r:id="rId10"/>
    </p:embeddedFont>
    <p:embeddedFont>
      <p:font typeface="Cordia New" panose="020B0304020202020204" pitchFamily="34" charset="-34"/>
      <p:regular r:id="rId11"/>
      <p:bold r:id="rId12"/>
      <p:italic r:id="rId13"/>
      <p:boldItalic r:id="rId14"/>
    </p:embeddedFont>
    <p:embeddedFont>
      <p:font typeface="Mistral" panose="03090702030407020403" pitchFamily="66" charset="0"/>
      <p:regular r:id="rId15"/>
    </p:embeddedFont>
    <p:embeddedFont>
      <p:font typeface="TH Sarabun New" panose="020B0500040200020003" pitchFamily="34" charset="-34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icrosoft YaHei UI" panose="020B0503020204020204" pitchFamily="34" charset="-122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5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8E5B-0D98-4FE1-9B26-D1041E3A89F9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5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9CD-DA3A-463F-AFEF-A68838A6859B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6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A925-E007-46C2-84AB-35EE10DCAD39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77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2DCB-466C-4061-8D51-D3254DD77FA1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1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2357F-39F6-401C-9FF8-3072724998F3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09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B09B-D413-414E-B13F-B1984CD8FF65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24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F992-55E7-4B2D-A6F1-8C9243CBFE1B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36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8110-BAA6-4256-A2E5-BB66A47D2616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5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3892-3343-4E4E-B81B-70A099359AD2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7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F85-D33A-46AF-9088-5A7400C1018E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50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A624-F501-46A9-B8CA-4949E24E27C8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0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4D3C1-679D-44D8-8A9C-D402CE4EF569}" type="datetimeFigureOut">
              <a:rPr lang="en-US" smtClean="0"/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91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0737" y="2447142"/>
            <a:ext cx="4908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0800" b="1" dirty="0" smtClean="0">
                <a:latin typeface="Mistral" panose="03090702030407020403" pitchFamily="66" charset="0"/>
                <a:ea typeface="Microsoft YaHei UI" panose="020B0503020204020204" pitchFamily="34" charset="-122"/>
              </a:rPr>
              <a:t>Loading…</a:t>
            </a:r>
            <a:endParaRPr lang="th-TH" sz="10800" b="1" dirty="0">
              <a:latin typeface="Mistral" panose="03090702030407020403" pitchFamily="66" charset="0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260995"/>
      </p:ext>
    </p:extLst>
  </p:cSld>
  <p:clrMapOvr>
    <a:masterClrMapping/>
  </p:clrMapOvr>
  <p:transition spd="med">
    <p:fade/>
    <p:sndAc>
      <p:stSnd loop="1">
        <p:snd r:embed="rId2" name="op2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7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8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3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4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9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0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5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6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375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4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7531">
            <a:off x="-90237" y="202898"/>
            <a:ext cx="2057401" cy="1934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/>
        </p:blipFill>
        <p:spPr>
          <a:xfrm>
            <a:off x="3056860" y="228600"/>
            <a:ext cx="9135140" cy="662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5493" y="5606618"/>
            <a:ext cx="8298884" cy="107721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Scene 1 :</a:t>
            </a:r>
            <a:r>
              <a: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3200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หมู่บ้านที่เคยสงบสุขแห่งนี้ก็ได้ล่มสลายไป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Isosceles Triangle 1"/>
          <p:cNvSpPr/>
          <p:nvPr/>
        </p:nvSpPr>
        <p:spPr>
          <a:xfrm flipV="1">
            <a:off x="9932422" y="6387938"/>
            <a:ext cx="161641" cy="157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3676694" y="5606618"/>
            <a:ext cx="585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เมื่อสงครามครั้งใหญ่ระหว่างมนุษย์กับปิศาจสิ้นสุดลง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306441211"/>
      </p:ext>
    </p:extLst>
  </p:cSld>
  <p:clrMapOvr>
    <a:masterClrMapping/>
  </p:clrMapOvr>
  <p:transition spd="slow" advClick="0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000"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601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000"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602"/>
                            </p:stCondLst>
                            <p:childTnLst>
                              <p:par>
                                <p:cTn id="2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102"/>
                            </p:stCondLst>
                            <p:childTnLst>
                              <p:par>
                                <p:cTn id="3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602"/>
                            </p:stCondLst>
                            <p:childTnLst>
                              <p:par>
                                <p:cTn id="37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102"/>
                            </p:stCondLst>
                            <p:childTnLst>
                              <p:par>
                                <p:cTn id="4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5492" y="5606616"/>
            <a:ext cx="8298884" cy="107721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Scene 1 : 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Isosceles Triangle 1"/>
          <p:cNvSpPr/>
          <p:nvPr/>
        </p:nvSpPr>
        <p:spPr>
          <a:xfrm flipV="1">
            <a:off x="9932419" y="6387937"/>
            <a:ext cx="161641" cy="157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/>
          <p:cNvSpPr txBox="1"/>
          <p:nvPr/>
        </p:nvSpPr>
        <p:spPr>
          <a:xfrm>
            <a:off x="3418152" y="5606616"/>
            <a:ext cx="3852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การสูญเสียสร้างความ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หวาดกลัวขึ้น</a:t>
            </a:r>
            <a:endParaRPr lang="th-TH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203852" y="5606616"/>
            <a:ext cx="289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ขาดแคลนอาหารที่มา</a:t>
            </a:r>
            <a:endParaRPr lang="th-TH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42648" y="6099059"/>
            <a:ext cx="201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พร้อมกับสงคราม</a:t>
            </a:r>
            <a:endParaRPr lang="th-TH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434078" y="6099059"/>
            <a:ext cx="4904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ทำให้ประชากรเริ่มล้มตายลงราวกับใบไม้ร่วง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71369141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899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799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6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99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601"/>
                            </p:stCondLst>
                            <p:childTnLst>
                              <p:par>
                                <p:cTn id="1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101"/>
                            </p:stCondLst>
                            <p:childTnLst>
                              <p:par>
                                <p:cTn id="2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601"/>
                            </p:stCondLst>
                            <p:childTnLst>
                              <p:par>
                                <p:cTn id="3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101"/>
                            </p:stCondLst>
                            <p:childTnLst>
                              <p:par>
                                <p:cTn id="37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4"/>
          <a:stretch/>
        </p:blipFill>
        <p:spPr>
          <a:xfrm>
            <a:off x="0" y="517358"/>
            <a:ext cx="12192000" cy="6340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0"/>
          <a:stretch/>
        </p:blipFill>
        <p:spPr>
          <a:xfrm>
            <a:off x="3945642" y="0"/>
            <a:ext cx="4300716" cy="39274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5492" y="5606616"/>
            <a:ext cx="8298884" cy="104644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1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Scene 2 </a:t>
            </a:r>
            <a:r>
              <a:rPr lang="en-US" sz="31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endParaRPr lang="en-US" sz="31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3100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Isosceles Triangle 10"/>
          <p:cNvSpPr/>
          <p:nvPr/>
        </p:nvSpPr>
        <p:spPr>
          <a:xfrm flipV="1">
            <a:off x="9932419" y="6387937"/>
            <a:ext cx="161641" cy="157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94" y="2139284"/>
            <a:ext cx="1393283" cy="1548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6952">
            <a:off x="6367303" y="2102007"/>
            <a:ext cx="1392859" cy="1548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07" y="2427561"/>
            <a:ext cx="971243" cy="13341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5627" y="5591587"/>
            <a:ext cx="5903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จึง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ได้ออกหมายประกาศหาผู้ที่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</a:t>
            </a:r>
            <a:endParaRPr lang="th-TH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975706" y="6068812"/>
            <a:ext cx="5836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จะไปสู้รบปรบมือกับปิศาจที่มาแย่งชิงทุกสิ่งอย่างไป</a:t>
            </a:r>
            <a:endParaRPr lang="th-TH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710618" y="5606616"/>
            <a:ext cx="221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เจ้าเมืองเห็นท่าไม่ดี</a:t>
            </a:r>
            <a:endParaRPr lang="th-TH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2176047" y="6068281"/>
            <a:ext cx="1968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กล้าหาญมาก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พอ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6131394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99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398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7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98" y="330659"/>
            <a:ext cx="4625111" cy="6353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68" y="4198374"/>
            <a:ext cx="4536490" cy="2268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5492" y="5606616"/>
            <a:ext cx="8298884" cy="107721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Scene 3 :</a:t>
            </a:r>
          </a:p>
          <a:p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Isosceles Triangle 5"/>
          <p:cNvSpPr/>
          <p:nvPr/>
        </p:nvSpPr>
        <p:spPr>
          <a:xfrm flipV="1">
            <a:off x="9932419" y="6387937"/>
            <a:ext cx="161641" cy="157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Box 1"/>
          <p:cNvSpPr txBox="1"/>
          <p:nvPr/>
        </p:nvSpPr>
        <p:spPr>
          <a:xfrm>
            <a:off x="3645150" y="5606616"/>
            <a:ext cx="3151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ผู้กล้าที่ถูกเลือกปรากฏกาย</a:t>
            </a:r>
            <a:endParaRPr lang="th-TH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581269" y="5628798"/>
            <a:ext cx="335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เจ้าเมืองและทุกคนใน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หมู่บ้าน</a:t>
            </a:r>
            <a:endParaRPr lang="th-TH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220857" y="6075746"/>
            <a:ext cx="482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เขาจะเป็นผู้กล้าที่สามารถช่วยชีวิตทุกคน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th-TH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075405" y="6075746"/>
            <a:ext cx="325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ต่างมาส่งเขาด้วย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ความหวังว่า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8925030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99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6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299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602"/>
                            </p:stCondLst>
                            <p:childTnLst>
                              <p:par>
                                <p:cTn id="2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102"/>
                            </p:stCondLst>
                            <p:childTnLst>
                              <p:par>
                                <p:cTn id="3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602"/>
                            </p:stCondLst>
                            <p:childTnLst>
                              <p:par>
                                <p:cTn id="3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102"/>
                            </p:stCondLst>
                            <p:childTnLst>
                              <p:par>
                                <p:cTn id="4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602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6841" y="2591521"/>
            <a:ext cx="2970739" cy="40806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15492" y="5606616"/>
            <a:ext cx="8298884" cy="100027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95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Scene 4 :</a:t>
            </a:r>
          </a:p>
          <a:p>
            <a:endParaRPr lang="th-TH" sz="295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Isosceles Triangle 2"/>
          <p:cNvSpPr/>
          <p:nvPr/>
        </p:nvSpPr>
        <p:spPr>
          <a:xfrm flipV="1">
            <a:off x="9932419" y="6387937"/>
            <a:ext cx="161641" cy="157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3565160" y="5600701"/>
            <a:ext cx="46970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ผู้กล้าออกเดินทางฝ่าความมืดมิดไปในป่าใหญ่</a:t>
            </a:r>
            <a:endParaRPr lang="th-TH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8130895" y="5606616"/>
            <a:ext cx="1903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โดยแบก</a:t>
            </a:r>
            <a:r>
              <a:rPr lang="th-TH" sz="3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รับความ</a:t>
            </a:r>
            <a:endParaRPr lang="th-TH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796841" y="6020091"/>
            <a:ext cx="1126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สู้เขานะ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!</a:t>
            </a:r>
            <a:endParaRPr lang="th-TH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5657045" y="6026006"/>
            <a:ext cx="1481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ท่านผู้กล้า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”</a:t>
            </a:r>
            <a:endParaRPr lang="th-TH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7003259" y="6020091"/>
            <a:ext cx="3054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ก่อนที่ทุกคน</a:t>
            </a:r>
            <a:r>
              <a:rPr lang="th-TH" sz="3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จะต้องอดตาย...</a:t>
            </a:r>
            <a:endParaRPr lang="th-TH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1866505" y="6020091"/>
            <a:ext cx="3081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คาดหวัง</a:t>
            </a: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ของทุกคนใน</a:t>
            </a:r>
            <a:r>
              <a:rPr lang="th-TH" sz="3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หมู่บ้าน</a:t>
            </a:r>
            <a:endParaRPr lang="th-TH" sz="3000" dirty="0"/>
          </a:p>
        </p:txBody>
      </p:sp>
    </p:spTree>
    <p:extLst>
      <p:ext uri="{BB962C8B-B14F-4D97-AF65-F5344CB8AC3E}">
        <p14:creationId xmlns:p14="http://schemas.microsoft.com/office/powerpoint/2010/main" val="283905391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99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0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6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8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Key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1395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2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700"/>
                            </p:stCondLst>
                            <p:childTnLst>
                              <p:par>
                                <p:cTn id="3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200"/>
                            </p:stCondLst>
                            <p:childTnLst>
                              <p:par>
                                <p:cTn id="3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700"/>
                            </p:stCondLst>
                            <p:childTnLst>
                              <p:par>
                                <p:cTn id="43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200"/>
                            </p:stCondLst>
                            <p:childTnLst>
                              <p:par>
                                <p:cTn id="4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1379</TotalTime>
  <Words>145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 Light</vt:lpstr>
      <vt:lpstr>Arial</vt:lpstr>
      <vt:lpstr>Cordia New</vt:lpstr>
      <vt:lpstr>Mistral</vt:lpstr>
      <vt:lpstr>TH Sarabun New</vt:lpstr>
      <vt:lpstr>Calibri</vt:lpstr>
      <vt:lpstr>Microsoft YaHei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Prototype  กลุ่ม 17  ชื่ออะไรนะ? (What’s name?)</dc:title>
  <dc:creator>Nanmareaw</dc:creator>
  <cp:lastModifiedBy>Nanmareaw</cp:lastModifiedBy>
  <cp:revision>93</cp:revision>
  <dcterms:created xsi:type="dcterms:W3CDTF">2017-11-14T17:41:18Z</dcterms:created>
  <dcterms:modified xsi:type="dcterms:W3CDTF">2017-11-17T07:03:43Z</dcterms:modified>
</cp:coreProperties>
</file>